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F037384-4BB3-40FD-989A-A83C08BE2EEE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7DA0F5F-2DA0-4B8E-82EB-E6AA454FE0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Madison Petro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2" name="Picture 2" descr="http://ts4.mm.bing.net/images/thumbnail.aspx?q=810403116147&amp;id=7a9a52c5657bff68a4db241647b92fc8&amp;url=http%3a%2f%2fpinellaspeach.com%2ffiles%2f2009%2f07%2ffirework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048000"/>
            <a:ext cx="2895600" cy="31588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6600"/>
                </a:solidFill>
              </a:rPr>
              <a:t>Orange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FF6600"/>
              </a:buClr>
              <a:buFont typeface="Calibri" pitchFamily="34" charset="0"/>
              <a:buChar char="ψ"/>
            </a:pPr>
            <a:r>
              <a:rPr lang="en-US" dirty="0" smtClean="0">
                <a:solidFill>
                  <a:srgbClr val="FF0066"/>
                </a:solidFill>
              </a:rPr>
              <a:t>My primary color is orange.</a:t>
            </a:r>
          </a:p>
          <a:p>
            <a:pPr>
              <a:buClr>
                <a:srgbClr val="FF6600"/>
              </a:buClr>
              <a:buFont typeface="Calibri" pitchFamily="34" charset="0"/>
              <a:buChar char="ψ"/>
            </a:pPr>
            <a:r>
              <a:rPr lang="en-US" dirty="0" smtClean="0">
                <a:solidFill>
                  <a:srgbClr val="FF0066"/>
                </a:solidFill>
              </a:rPr>
              <a:t>This means that I am courageous and I act on a moments notice.</a:t>
            </a:r>
          </a:p>
          <a:p>
            <a:pPr>
              <a:buClr>
                <a:srgbClr val="FF6600"/>
              </a:buClr>
              <a:buFont typeface="Calibri" pitchFamily="34" charset="0"/>
              <a:buChar char="ψ"/>
            </a:pPr>
            <a:r>
              <a:rPr lang="en-US" dirty="0" smtClean="0">
                <a:solidFill>
                  <a:srgbClr val="FF0066"/>
                </a:solidFill>
              </a:rPr>
              <a:t>Also, I see life as a game of chance.</a:t>
            </a:r>
          </a:p>
          <a:p>
            <a:pPr>
              <a:buClr>
                <a:srgbClr val="FF6600"/>
              </a:buClr>
              <a:buFont typeface="Calibri" pitchFamily="34" charset="0"/>
              <a:buChar char="ψ"/>
            </a:pPr>
            <a:r>
              <a:rPr lang="en-US" dirty="0" smtClean="0">
                <a:solidFill>
                  <a:srgbClr val="FF0066"/>
                </a:solidFill>
              </a:rPr>
              <a:t>I need to have freedom, excitement, and stimulation.</a:t>
            </a:r>
          </a:p>
          <a:p>
            <a:pPr>
              <a:buClr>
                <a:srgbClr val="FF6600"/>
              </a:buClr>
              <a:buFont typeface="Calibri" pitchFamily="34" charset="0"/>
              <a:buChar char="ψ"/>
            </a:pPr>
            <a:r>
              <a:rPr lang="en-US" dirty="0" smtClean="0">
                <a:solidFill>
                  <a:srgbClr val="FF0066"/>
                </a:solidFill>
              </a:rPr>
              <a:t>I am a natural leader and a performer.</a:t>
            </a:r>
            <a:endParaRPr 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Kinesthetic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Clr>
                <a:srgbClr val="00B0F0"/>
              </a:buClr>
              <a:buFont typeface="Calibri" pitchFamily="34" charset="0"/>
              <a:buChar char="Ʊ"/>
            </a:pPr>
            <a:r>
              <a:rPr lang="en-US" dirty="0" smtClean="0">
                <a:solidFill>
                  <a:srgbClr val="FF0066"/>
                </a:solidFill>
              </a:rPr>
              <a:t>I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66"/>
                </a:solidFill>
              </a:rPr>
              <a:t>am a kinesthetic learner.</a:t>
            </a:r>
          </a:p>
          <a:p>
            <a:pPr>
              <a:buClr>
                <a:srgbClr val="00B0F0"/>
              </a:buClr>
              <a:buFont typeface="Calibri" pitchFamily="34" charset="0"/>
              <a:buChar char="Ʊ"/>
            </a:pPr>
            <a:r>
              <a:rPr lang="en-US" dirty="0" smtClean="0">
                <a:solidFill>
                  <a:srgbClr val="FF0066"/>
                </a:solidFill>
              </a:rPr>
              <a:t>This means that I learn better when it is hands-on.</a:t>
            </a:r>
          </a:p>
          <a:p>
            <a:pPr>
              <a:buClr>
                <a:srgbClr val="00B0F0"/>
              </a:buClr>
              <a:buFont typeface="Calibri" pitchFamily="34" charset="0"/>
              <a:buChar char="Ʊ"/>
            </a:pPr>
            <a:r>
              <a:rPr lang="en-US" dirty="0" smtClean="0">
                <a:solidFill>
                  <a:srgbClr val="FF0066"/>
                </a:solidFill>
              </a:rPr>
              <a:t>Some things that I do that make me a kinesthetic learner are:</a:t>
            </a:r>
          </a:p>
          <a:p>
            <a:pPr lvl="1">
              <a:buClr>
                <a:srgbClr val="00B0F0"/>
              </a:buClr>
              <a:buFont typeface="Calibri" pitchFamily="34" charset="0"/>
              <a:buChar char="∞"/>
            </a:pPr>
            <a:r>
              <a:rPr lang="en-US" dirty="0" smtClean="0">
                <a:solidFill>
                  <a:srgbClr val="FF0066"/>
                </a:solidFill>
              </a:rPr>
              <a:t>I write the word down to find if it feels right when I spell things.</a:t>
            </a:r>
          </a:p>
          <a:p>
            <a:pPr lvl="1">
              <a:buClr>
                <a:srgbClr val="00B0F0"/>
              </a:buClr>
              <a:buFont typeface="Calibri" pitchFamily="34" charset="0"/>
              <a:buChar char="∞"/>
            </a:pPr>
            <a:r>
              <a:rPr lang="en-US" dirty="0" smtClean="0">
                <a:solidFill>
                  <a:srgbClr val="FF0066"/>
                </a:solidFill>
              </a:rPr>
              <a:t>When I do something new, I like to jump right in and do it.</a:t>
            </a:r>
          </a:p>
          <a:p>
            <a:pPr lvl="1">
              <a:buClr>
                <a:srgbClr val="00B0F0"/>
              </a:buClr>
              <a:buFont typeface="Calibri" pitchFamily="34" charset="0"/>
              <a:buChar char="∞"/>
            </a:pPr>
            <a:r>
              <a:rPr lang="en-US" dirty="0" smtClean="0">
                <a:solidFill>
                  <a:srgbClr val="FF0066"/>
                </a:solidFill>
              </a:rPr>
              <a:t>When I don’t do something right, I keep trying or try a different tactic.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Positive Traits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7030A0"/>
              </a:buClr>
              <a:buFont typeface="Calibri" pitchFamily="34" charset="0"/>
              <a:buChar char="Θ"/>
            </a:pPr>
            <a:r>
              <a:rPr lang="en-US" dirty="0" smtClean="0">
                <a:solidFill>
                  <a:srgbClr val="FF0066"/>
                </a:solidFill>
              </a:rPr>
              <a:t>I am highly imaginative.</a:t>
            </a:r>
          </a:p>
          <a:p>
            <a:pPr>
              <a:buClr>
                <a:srgbClr val="7030A0"/>
              </a:buClr>
              <a:buFont typeface="Calibri" pitchFamily="34" charset="0"/>
              <a:buChar char="Θ"/>
            </a:pPr>
            <a:r>
              <a:rPr lang="en-US" dirty="0" smtClean="0">
                <a:solidFill>
                  <a:srgbClr val="FF0066"/>
                </a:solidFill>
              </a:rPr>
              <a:t>I have a high degree of curiosity.</a:t>
            </a:r>
          </a:p>
          <a:p>
            <a:pPr>
              <a:buClr>
                <a:srgbClr val="7030A0"/>
              </a:buClr>
              <a:buFont typeface="Calibri" pitchFamily="34" charset="0"/>
              <a:buChar char="Θ"/>
            </a:pPr>
            <a:r>
              <a:rPr lang="en-US" dirty="0" smtClean="0">
                <a:solidFill>
                  <a:srgbClr val="FF0066"/>
                </a:solidFill>
              </a:rPr>
              <a:t>I have a good sense of humor.</a:t>
            </a:r>
          </a:p>
          <a:p>
            <a:pPr>
              <a:buClr>
                <a:srgbClr val="7030A0"/>
              </a:buClr>
              <a:buFont typeface="Calibri" pitchFamily="34" charset="0"/>
              <a:buChar char="Θ"/>
            </a:pPr>
            <a:r>
              <a:rPr lang="en-US" dirty="0" smtClean="0">
                <a:solidFill>
                  <a:srgbClr val="FF0066"/>
                </a:solidFill>
              </a:rPr>
              <a:t>I can use materials, words, or ideas in new ways.</a:t>
            </a:r>
          </a:p>
          <a:p>
            <a:pPr>
              <a:buClr>
                <a:srgbClr val="7030A0"/>
              </a:buClr>
              <a:buFont typeface="Calibri" pitchFamily="34" charset="0"/>
              <a:buChar char="Θ"/>
            </a:pPr>
            <a:r>
              <a:rPr lang="en-US" dirty="0" smtClean="0">
                <a:solidFill>
                  <a:srgbClr val="FF0066"/>
                </a:solidFill>
              </a:rPr>
              <a:t>I have keen powers of observation.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Negative Traits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B050"/>
              </a:buClr>
              <a:buFont typeface="Calibri" pitchFamily="34" charset="0"/>
              <a:buChar char="Δ"/>
            </a:pPr>
            <a:r>
              <a:rPr lang="en-US" dirty="0" smtClean="0">
                <a:solidFill>
                  <a:srgbClr val="FF0066"/>
                </a:solidFill>
              </a:rPr>
              <a:t>I become easily bored.</a:t>
            </a:r>
          </a:p>
          <a:p>
            <a:pPr>
              <a:buClr>
                <a:srgbClr val="00B050"/>
              </a:buClr>
              <a:buFont typeface="Calibri" pitchFamily="34" charset="0"/>
              <a:buChar char="Δ"/>
            </a:pPr>
            <a:r>
              <a:rPr lang="en-US" dirty="0" smtClean="0">
                <a:solidFill>
                  <a:srgbClr val="FF0066"/>
                </a:solidFill>
              </a:rPr>
              <a:t>I want to do things my own way.</a:t>
            </a:r>
          </a:p>
          <a:p>
            <a:pPr>
              <a:buClr>
                <a:srgbClr val="00B050"/>
              </a:buClr>
              <a:buFont typeface="Calibri" pitchFamily="34" charset="0"/>
              <a:buChar char="Δ"/>
            </a:pPr>
            <a:r>
              <a:rPr lang="en-US" dirty="0" smtClean="0">
                <a:solidFill>
                  <a:srgbClr val="FF0066"/>
                </a:solidFill>
              </a:rPr>
              <a:t>I can get lost in my own thoughts.</a:t>
            </a:r>
          </a:p>
          <a:p>
            <a:pPr>
              <a:buClr>
                <a:srgbClr val="00B050"/>
              </a:buClr>
              <a:buFont typeface="Calibri" pitchFamily="34" charset="0"/>
              <a:buChar char="Δ"/>
            </a:pPr>
            <a:r>
              <a:rPr lang="en-US" dirty="0" smtClean="0">
                <a:solidFill>
                  <a:srgbClr val="FF0066"/>
                </a:solidFill>
              </a:rPr>
              <a:t>I am sometimes unwilling to listen to the opinions of others.</a:t>
            </a:r>
            <a:endParaRPr lang="en-US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66"/>
                </a:solidFill>
              </a:rPr>
              <a:t>Personal Motto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7030A0"/>
              </a:buClr>
              <a:buNone/>
            </a:pPr>
            <a:endParaRPr lang="en-US" dirty="0" smtClean="0"/>
          </a:p>
          <a:p>
            <a:pPr>
              <a:buClr>
                <a:srgbClr val="7030A0"/>
              </a:buClr>
              <a:buNone/>
            </a:pPr>
            <a:endParaRPr lang="en-US" dirty="0" smtClean="0"/>
          </a:p>
          <a:p>
            <a:pPr>
              <a:buClr>
                <a:srgbClr val="7030A0"/>
              </a:buClr>
              <a:buNone/>
            </a:pPr>
            <a:r>
              <a:rPr lang="en-US" dirty="0" smtClean="0">
                <a:solidFill>
                  <a:srgbClr val="FF0066"/>
                </a:solidFill>
              </a:rPr>
              <a:t>Happiness is never stopping to think if you are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41</TotalTime>
  <Words>225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Madison Petro</vt:lpstr>
      <vt:lpstr>Orange</vt:lpstr>
      <vt:lpstr>Kinesthetic</vt:lpstr>
      <vt:lpstr>Positive Traits</vt:lpstr>
      <vt:lpstr>Negative Traits</vt:lpstr>
      <vt:lpstr>Personal Motto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Madison Petro</dc:title>
  <dc:creator>petmad14</dc:creator>
  <cp:lastModifiedBy>petmad14</cp:lastModifiedBy>
  <cp:revision>5</cp:revision>
  <dcterms:created xsi:type="dcterms:W3CDTF">2011-03-28T16:04:39Z</dcterms:created>
  <dcterms:modified xsi:type="dcterms:W3CDTF">2011-04-04T15:55:17Z</dcterms:modified>
</cp:coreProperties>
</file>